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79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ismillah-arrahman.blogspot.com/2010/07/blog-post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0566" y="3879790"/>
            <a:ext cx="8915399" cy="1470158"/>
          </a:xfrm>
        </p:spPr>
        <p:txBody>
          <a:bodyPr>
            <a:normAutofit fontScale="90000"/>
          </a:bodyPr>
          <a:lstStyle/>
          <a:p>
            <a:r>
              <a:rPr lang="en-US" sz="6700" b="1" dirty="0" smtClean="0">
                <a:latin typeface="Bell MT" panose="02020503060305020303" pitchFamily="18" charset="0"/>
              </a:rPr>
              <a:t>   </a:t>
            </a:r>
            <a:r>
              <a:rPr lang="en-US" sz="6700" b="1" dirty="0" err="1" smtClean="0">
                <a:latin typeface="Bell MT" panose="02020503060305020303" pitchFamily="18" charset="0"/>
              </a:rPr>
              <a:t>Assalamu-Alaikum</a:t>
            </a:r>
            <a:r>
              <a:rPr lang="en-US" sz="6700" b="1" dirty="0" smtClean="0">
                <a:latin typeface="Bell MT" panose="02020503060305020303" pitchFamily="18" charset="0"/>
              </a:rPr>
              <a:t/>
            </a:r>
            <a:br>
              <a:rPr lang="en-US" sz="6700" b="1" dirty="0" smtClean="0">
                <a:latin typeface="Bell MT" panose="02020503060305020303" pitchFamily="18" charset="0"/>
              </a:rPr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27697" y="367469"/>
            <a:ext cx="477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بِسْمِ اللَّهِ الرَّحْمَنِ الرَّحِيم</a:t>
            </a: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37514" y="4350076"/>
            <a:ext cx="8911687" cy="7859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6" name="Picture 6" descr="No description availabl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79" r="16513" b="26727"/>
          <a:stretch/>
        </p:blipFill>
        <p:spPr bwMode="auto">
          <a:xfrm>
            <a:off x="2341548" y="1086540"/>
            <a:ext cx="7357930" cy="9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Bus Request Interface 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3" y="949547"/>
            <a:ext cx="4639555" cy="293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21" y="975184"/>
            <a:ext cx="4631820" cy="2927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0" y="3902612"/>
            <a:ext cx="4444142" cy="2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Bus Request Notification 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47" y="979261"/>
            <a:ext cx="4387416" cy="277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88" y="3767975"/>
            <a:ext cx="4615155" cy="2914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1" y="917259"/>
            <a:ext cx="4534366" cy="28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0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Guest Interface  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" y="1075303"/>
            <a:ext cx="8228983" cy="51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Guest Schedule 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5" y="1716266"/>
            <a:ext cx="5496378" cy="3358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4" y="1716266"/>
            <a:ext cx="5318189" cy="33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Login Interface 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54" y="894416"/>
            <a:ext cx="8801990" cy="55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8" y="1699146"/>
            <a:ext cx="5436557" cy="343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59" y="1699145"/>
            <a:ext cx="5436557" cy="343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47" y="1066758"/>
            <a:ext cx="8445568" cy="5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39" y="998390"/>
            <a:ext cx="8404974" cy="53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12" y="1015482"/>
            <a:ext cx="8567345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13" y="1066757"/>
            <a:ext cx="8702653" cy="54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8404" y="2466667"/>
            <a:ext cx="112975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Welcome to our Software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165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59" y="989845"/>
            <a:ext cx="8526753" cy="53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47" y="1058211"/>
            <a:ext cx="8404976" cy="53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3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1" y="1671373"/>
            <a:ext cx="5524417" cy="3489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97" y="1671373"/>
            <a:ext cx="5524416" cy="34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2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Admin System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9" y="1854897"/>
            <a:ext cx="5522331" cy="3487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15" y="1854897"/>
            <a:ext cx="5505807" cy="34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/>
              <a:t/>
            </a:r>
            <a:br>
              <a:rPr lang="en-US" sz="2700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60" y="1979776"/>
            <a:ext cx="6317128" cy="377762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ell MT" panose="02020503060305020303" pitchFamily="18" charset="0"/>
              </a:rPr>
              <a:t>Submitted By :</a:t>
            </a:r>
          </a:p>
          <a:p>
            <a:r>
              <a:rPr lang="en-US" b="1" dirty="0">
                <a:latin typeface="Bell MT" panose="02020503060305020303" pitchFamily="18" charset="0"/>
              </a:rPr>
              <a:t>Team : </a:t>
            </a:r>
            <a:r>
              <a:rPr lang="en-US" b="1" dirty="0" smtClean="0">
                <a:latin typeface="Bell MT" panose="02020503060305020303" pitchFamily="18" charset="0"/>
              </a:rPr>
              <a:t>HHJN</a:t>
            </a:r>
            <a:endParaRPr lang="en-US" dirty="0" smtClean="0">
              <a:latin typeface="Bell MT" panose="02020503060305020303" pitchFamily="18" charset="0"/>
            </a:endParaRPr>
          </a:p>
          <a:p>
            <a:r>
              <a:rPr lang="en-US" dirty="0" smtClean="0">
                <a:latin typeface="Bell MT" panose="02020503060305020303" pitchFamily="18" charset="0"/>
              </a:rPr>
              <a:t>Developed By: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   </a:t>
            </a:r>
            <a:r>
              <a:rPr lang="en-US" b="1" dirty="0" err="1" smtClean="0">
                <a:latin typeface="Bell MT" panose="02020503060305020303" pitchFamily="18" charset="0"/>
              </a:rPr>
              <a:t>Tahsin</a:t>
            </a:r>
            <a:r>
              <a:rPr lang="en-US" b="1" dirty="0" smtClean="0">
                <a:latin typeface="Bell MT" panose="02020503060305020303" pitchFamily="18" charset="0"/>
              </a:rPr>
              <a:t> </a:t>
            </a:r>
            <a:r>
              <a:rPr lang="en-US" b="1" dirty="0" err="1">
                <a:latin typeface="Bell MT" panose="02020503060305020303" pitchFamily="18" charset="0"/>
              </a:rPr>
              <a:t>Abrar</a:t>
            </a:r>
            <a:r>
              <a:rPr lang="en-US" b="1" dirty="0">
                <a:latin typeface="Bell MT" panose="02020503060305020303" pitchFamily="18" charset="0"/>
              </a:rPr>
              <a:t> </a:t>
            </a:r>
            <a:r>
              <a:rPr lang="en-US" b="1" dirty="0" smtClean="0">
                <a:latin typeface="Bell MT" panose="02020503060305020303" pitchFamily="18" charset="0"/>
              </a:rPr>
              <a:t> </a:t>
            </a:r>
            <a:r>
              <a:rPr lang="en-US" dirty="0" smtClean="0">
                <a:latin typeface="Bell MT" panose="02020503060305020303" pitchFamily="18" charset="0"/>
              </a:rPr>
              <a:t>(C193084)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   </a:t>
            </a:r>
            <a:r>
              <a:rPr lang="en-US" b="1" dirty="0" err="1" smtClean="0">
                <a:latin typeface="Bell MT" panose="02020503060305020303" pitchFamily="18" charset="0"/>
              </a:rPr>
              <a:t>Nimur</a:t>
            </a:r>
            <a:r>
              <a:rPr lang="en-US" b="1" dirty="0" smtClean="0">
                <a:latin typeface="Bell MT" panose="02020503060305020303" pitchFamily="18" charset="0"/>
              </a:rPr>
              <a:t> Rashid </a:t>
            </a:r>
            <a:r>
              <a:rPr lang="en-US" b="1" dirty="0" err="1" smtClean="0">
                <a:latin typeface="Bell MT" panose="02020503060305020303" pitchFamily="18" charset="0"/>
              </a:rPr>
              <a:t>Imon</a:t>
            </a:r>
            <a:r>
              <a:rPr lang="en-US" b="1" dirty="0" smtClean="0">
                <a:latin typeface="Bell MT" panose="02020503060305020303" pitchFamily="18" charset="0"/>
              </a:rPr>
              <a:t> </a:t>
            </a:r>
            <a:r>
              <a:rPr lang="en-US" dirty="0" smtClean="0">
                <a:latin typeface="Bell MT" panose="02020503060305020303" pitchFamily="18" charset="0"/>
              </a:rPr>
              <a:t>(C193066)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   </a:t>
            </a:r>
            <a:r>
              <a:rPr lang="en-US" b="1" dirty="0" err="1" smtClean="0">
                <a:latin typeface="Bell MT" panose="02020503060305020303" pitchFamily="18" charset="0"/>
              </a:rPr>
              <a:t>Montasir</a:t>
            </a:r>
            <a:r>
              <a:rPr lang="en-US" b="1" dirty="0" smtClean="0">
                <a:latin typeface="Bell MT" panose="02020503060305020303" pitchFamily="18" charset="0"/>
              </a:rPr>
              <a:t> </a:t>
            </a:r>
            <a:r>
              <a:rPr lang="en-US" b="1" dirty="0" err="1" smtClean="0">
                <a:latin typeface="Bell MT" panose="02020503060305020303" pitchFamily="18" charset="0"/>
              </a:rPr>
              <a:t>Tasnim</a:t>
            </a:r>
            <a:r>
              <a:rPr lang="en-US" b="1" dirty="0" smtClean="0">
                <a:latin typeface="Bell MT" panose="02020503060305020303" pitchFamily="18" charset="0"/>
              </a:rPr>
              <a:t> AL Rafi </a:t>
            </a:r>
            <a:r>
              <a:rPr lang="en-US" dirty="0" smtClean="0">
                <a:latin typeface="Bell MT" panose="02020503060305020303" pitchFamily="18" charset="0"/>
              </a:rPr>
              <a:t>(C193079)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  Mohammad Rahatul Islam </a:t>
            </a:r>
            <a:r>
              <a:rPr lang="en-US" dirty="0" smtClean="0">
                <a:latin typeface="Bell MT" panose="02020503060305020303" pitchFamily="18" charset="0"/>
              </a:rPr>
              <a:t>(C193075)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  </a:t>
            </a:r>
            <a:r>
              <a:rPr lang="en-US" b="1" dirty="0" err="1" smtClean="0">
                <a:latin typeface="Bell MT" panose="02020503060305020303" pitchFamily="18" charset="0"/>
              </a:rPr>
              <a:t>Md</a:t>
            </a:r>
            <a:r>
              <a:rPr lang="en-US" b="1" dirty="0" smtClean="0">
                <a:latin typeface="Bell MT" panose="02020503060305020303" pitchFamily="18" charset="0"/>
              </a:rPr>
              <a:t> </a:t>
            </a:r>
            <a:r>
              <a:rPr lang="en-US" b="1" dirty="0" err="1" smtClean="0">
                <a:latin typeface="Bell MT" panose="02020503060305020303" pitchFamily="18" charset="0"/>
              </a:rPr>
              <a:t>Rafidul</a:t>
            </a:r>
            <a:r>
              <a:rPr lang="en-US" b="1" dirty="0" smtClean="0">
                <a:latin typeface="Bell MT" panose="02020503060305020303" pitchFamily="18" charset="0"/>
              </a:rPr>
              <a:t> Islam </a:t>
            </a:r>
            <a:r>
              <a:rPr lang="en-US" dirty="0" smtClean="0">
                <a:latin typeface="Bell MT" panose="02020503060305020303" pitchFamily="18" charset="0"/>
              </a:rPr>
              <a:t>(C191065)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ell MT" panose="02020503060305020303" pitchFamily="18" charset="0"/>
              </a:rPr>
              <a:t>Submitted To:</a:t>
            </a:r>
          </a:p>
          <a:p>
            <a:r>
              <a:rPr lang="en-US" b="1" dirty="0" err="1" smtClean="0">
                <a:latin typeface="Bell MT" panose="02020503060305020303" pitchFamily="18" charset="0"/>
              </a:rPr>
              <a:t>Sazid</a:t>
            </a:r>
            <a:r>
              <a:rPr lang="en-US" b="1" dirty="0" smtClean="0">
                <a:latin typeface="Bell MT" panose="02020503060305020303" pitchFamily="18" charset="0"/>
              </a:rPr>
              <a:t> Khan </a:t>
            </a:r>
          </a:p>
          <a:p>
            <a:r>
              <a:rPr lang="en-US" b="1" dirty="0" smtClean="0">
                <a:latin typeface="Bell MT" panose="02020503060305020303" pitchFamily="18" charset="0"/>
              </a:rPr>
              <a:t>Assistant Lecturer , IIUC</a:t>
            </a:r>
            <a:endParaRPr lang="en-US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6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Starting Interface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76" y="1179727"/>
            <a:ext cx="8861989" cy="51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Main Menu 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76" y="1087243"/>
            <a:ext cx="8718143" cy="53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Sign-up Interface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09" y="1160761"/>
            <a:ext cx="8147888" cy="51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2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64022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Sign-in Interface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98" y="1263310"/>
            <a:ext cx="8012581" cy="50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5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29839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User Profile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98" y="1118032"/>
            <a:ext cx="8273762" cy="52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3898" y="529839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Edit Profile 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08" y="1053059"/>
            <a:ext cx="8472040" cy="52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86" y="230736"/>
            <a:ext cx="763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Schedule Page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6" y="849366"/>
            <a:ext cx="4812161" cy="3039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75" y="896422"/>
            <a:ext cx="4712820" cy="2976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85" y="3904311"/>
            <a:ext cx="4604809" cy="28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5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155</TotalTime>
  <Words>110</Words>
  <Application>Microsoft Office PowerPoint</Application>
  <PresentationFormat>Widescreen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Bell MT</vt:lpstr>
      <vt:lpstr>Century Gothic</vt:lpstr>
      <vt:lpstr>Tahoma</vt:lpstr>
      <vt:lpstr>Wingdings 3</vt:lpstr>
      <vt:lpstr>Wisp</vt:lpstr>
      <vt:lpstr>   Assalamu-Alaikum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Assalamu-Alaikum Team : HHJN Software Development Project  Presentation Course Code : CSE-2340</dc:title>
  <dc:creator>Rahatul islam</dc:creator>
  <cp:lastModifiedBy>Rahatul islam</cp:lastModifiedBy>
  <cp:revision>15</cp:revision>
  <dcterms:created xsi:type="dcterms:W3CDTF">2021-07-06T13:31:15Z</dcterms:created>
  <dcterms:modified xsi:type="dcterms:W3CDTF">2021-07-06T16:06:37Z</dcterms:modified>
</cp:coreProperties>
</file>